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sldIdLst>
    <p:sldId id="350" r:id="rId5"/>
    <p:sldId id="345" r:id="rId6"/>
    <p:sldId id="361" r:id="rId7"/>
    <p:sldId id="373" r:id="rId8"/>
    <p:sldId id="374" r:id="rId9"/>
    <p:sldId id="375" r:id="rId10"/>
    <p:sldId id="376" r:id="rId11"/>
    <p:sldId id="372" r:id="rId12"/>
    <p:sldId id="37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 Dutilh" initials="AD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EF0"/>
    <a:srgbClr val="6E1E82"/>
    <a:srgbClr val="F08200"/>
    <a:srgbClr val="171948"/>
    <a:srgbClr val="FF378D"/>
    <a:srgbClr val="232572"/>
    <a:srgbClr val="B4004D"/>
    <a:srgbClr val="E60064"/>
    <a:srgbClr val="101232"/>
    <a:srgbClr val="067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80C8EA-9976-4FBB-A490-76DE68D24248}" v="67" dt="2019-06-12T12:19:37.863"/>
    <p1510:client id="{2F283969-7D36-4C8B-9A00-9E0217C26F17}" v="4" dt="2019-06-12T11:47:15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1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8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Pro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674421" y="558140"/>
            <a:ext cx="8799615" cy="53795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5F51-14B1-4108-A521-FE0EDA249607}" type="datetimeFigureOut">
              <a:rPr lang="nl-NL" smtClean="0"/>
              <a:pPr/>
              <a:t>12-11-2019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9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cBookPro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674421" y="558140"/>
            <a:ext cx="8799615" cy="53795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5F51-14B1-4108-A521-FE0EDA249607}" type="datetimeFigureOut">
              <a:rPr lang="nl-NL" smtClean="0"/>
              <a:pPr/>
              <a:t>12-11-2019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57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9" b="3256"/>
          <a:stretch/>
        </p:blipFill>
        <p:spPr>
          <a:xfrm>
            <a:off x="-157" y="0"/>
            <a:ext cx="12192157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98" y="1279883"/>
            <a:ext cx="3844833" cy="3844833"/>
          </a:xfrm>
          <a:prstGeom prst="ellipse">
            <a:avLst/>
          </a:prstGeom>
          <a:solidFill>
            <a:srgbClr val="F08200"/>
          </a:solidFill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2" name="Rechthoek 11"/>
          <p:cNvSpPr/>
          <p:nvPr userDrawn="1"/>
        </p:nvSpPr>
        <p:spPr>
          <a:xfrm>
            <a:off x="5144313" y="5954614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Eigenbaas.nl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18" y="293372"/>
            <a:ext cx="2967015" cy="1046367"/>
          </a:xfrm>
          <a:prstGeom prst="rect">
            <a:avLst/>
          </a:prstGeom>
        </p:spPr>
      </p:pic>
      <p:grpSp>
        <p:nvGrpSpPr>
          <p:cNvPr id="9" name="Groep 8"/>
          <p:cNvGrpSpPr/>
          <p:nvPr userDrawn="1"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10" name="Ovaal 9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90994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709738"/>
            <a:ext cx="10515600" cy="2852737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12-11-2019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86398" y="4792531"/>
            <a:ext cx="1219201" cy="1219200"/>
          </a:xfrm>
          <a:prstGeom prst="ellipse">
            <a:avLst/>
          </a:prstGeom>
          <a:solidFill>
            <a:srgbClr val="6E1E82"/>
          </a:solidFill>
        </p:spPr>
        <p:txBody>
          <a:bodyPr lIns="0" anchor="ctr" anchorCtr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10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12-11-2019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143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9" b="3256"/>
          <a:stretch/>
        </p:blipFill>
        <p:spPr>
          <a:xfrm>
            <a:off x="-157" y="0"/>
            <a:ext cx="12192157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hthoek 11"/>
          <p:cNvSpPr/>
          <p:nvPr userDrawn="1"/>
        </p:nvSpPr>
        <p:spPr>
          <a:xfrm>
            <a:off x="5144313" y="5954614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Eigenbaas.nl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18" y="293372"/>
            <a:ext cx="2967015" cy="1046367"/>
          </a:xfrm>
          <a:prstGeom prst="rect">
            <a:avLst/>
          </a:prstGeom>
        </p:spPr>
      </p:pic>
      <p:sp>
        <p:nvSpPr>
          <p:cNvPr id="14" name="Ondertitel 2"/>
          <p:cNvSpPr>
            <a:spLocks noGrp="1"/>
          </p:cNvSpPr>
          <p:nvPr>
            <p:ph type="subTitle" idx="1"/>
          </p:nvPr>
        </p:nvSpPr>
        <p:spPr>
          <a:xfrm>
            <a:off x="1619698" y="1279883"/>
            <a:ext cx="3844833" cy="3844833"/>
          </a:xfrm>
          <a:prstGeom prst="ellipse">
            <a:avLst/>
          </a:prstGeom>
          <a:solidFill>
            <a:srgbClr val="F08200"/>
          </a:solidFill>
        </p:spPr>
        <p:txBody>
          <a:bodyPr anchor="ctr"/>
          <a:lstStyle>
            <a:lvl1pPr marL="0" indent="0" algn="ctr">
              <a:buNone/>
              <a:defRPr lang="nl-NL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-662481" y="-882262"/>
            <a:ext cx="3856692" cy="3846978"/>
          </a:xfrm>
          <a:prstGeom prst="ellipse">
            <a:avLst/>
          </a:prstGeom>
          <a:solidFill>
            <a:schemeClr val="tx1"/>
          </a:solidFill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lIns="468000"/>
          <a:lstStyle>
            <a:lvl1pPr>
              <a:defRPr>
                <a:solidFill>
                  <a:srgbClr val="6E1E8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058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 animBg="1">
        <p:tmplLst>
          <p:tmpl>
            <p:tnLst>
              <p:par>
                <p:cTn presetID="31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31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740384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12-11-2019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afbeelding 4"/>
          <p:cNvSpPr>
            <a:spLocks noGrp="1"/>
          </p:cNvSpPr>
          <p:nvPr>
            <p:ph type="pic" idx="15"/>
          </p:nvPr>
        </p:nvSpPr>
        <p:spPr>
          <a:xfrm>
            <a:off x="539700" y="4067175"/>
            <a:ext cx="2159999" cy="2160000"/>
          </a:xfrm>
          <a:prstGeom prst="ellipse">
            <a:avLst/>
          </a:prstGeom>
          <a:solidFill>
            <a:schemeClr val="tx1"/>
          </a:solidFill>
        </p:spPr>
      </p:sp>
      <p:sp>
        <p:nvSpPr>
          <p:cNvPr id="10" name="Tijdelijke aanduiding voor afbeelding 3"/>
          <p:cNvSpPr>
            <a:spLocks noGrp="1"/>
          </p:cNvSpPr>
          <p:nvPr>
            <p:ph type="pic" idx="14"/>
          </p:nvPr>
        </p:nvSpPr>
        <p:spPr>
          <a:xfrm>
            <a:off x="1619699" y="1279884"/>
            <a:ext cx="3844832" cy="3844832"/>
          </a:xfrm>
          <a:prstGeom prst="ellipse">
            <a:avLst/>
          </a:prstGeom>
          <a:solidFill>
            <a:srgbClr val="6E1E82"/>
          </a:solidFill>
        </p:spPr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62481" y="-882262"/>
            <a:ext cx="3856692" cy="3846978"/>
          </a:xfrm>
          <a:prstGeom prst="ellipse">
            <a:avLst/>
          </a:prstGeom>
          <a:solidFill>
            <a:schemeClr val="tx1"/>
          </a:solidFill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lIns="468000"/>
          <a:lstStyle>
            <a:lvl1pPr>
              <a:defRPr>
                <a:solidFill>
                  <a:srgbClr val="6E1E8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588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1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le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535558"/>
            <a:ext cx="10515600" cy="2852737"/>
          </a:xfrm>
        </p:spPr>
        <p:txBody>
          <a:bodyPr anchor="b">
            <a:noAutofit/>
          </a:bodyPr>
          <a:lstStyle>
            <a:lvl1pPr algn="ctr">
              <a:defRPr sz="14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12-11-2019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86398" y="4792531"/>
            <a:ext cx="1219201" cy="1219200"/>
          </a:xfrm>
          <a:prstGeom prst="ellipse">
            <a:avLst/>
          </a:prstGeom>
          <a:solidFill>
            <a:srgbClr val="6E1E82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6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1061884"/>
            <a:ext cx="6172200" cy="42377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42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12-11-2019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26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er_afbeeldingen_vie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791574" y="3181350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12-11-2019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8789987" y="333375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6046787" y="333375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5"/>
          </p:nvPr>
        </p:nvSpPr>
        <p:spPr>
          <a:xfrm>
            <a:off x="6046786" y="3181350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488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781299" y="745135"/>
            <a:ext cx="85502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81298" y="2205635"/>
            <a:ext cx="8550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45F51-14B1-4108-A521-FE0EDA249607}" type="datetimeFigureOut">
              <a:rPr lang="nl-NL" smtClean="0"/>
              <a:pPr/>
              <a:t>12-11-2019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72" y="5381163"/>
            <a:ext cx="1058462" cy="10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3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8" r:id="rId3"/>
    <p:sldLayoutId id="2147483679" r:id="rId4"/>
    <p:sldLayoutId id="2147483663" r:id="rId5"/>
    <p:sldLayoutId id="2147483652" r:id="rId6"/>
    <p:sldLayoutId id="2147483661" r:id="rId7"/>
    <p:sldLayoutId id="2147483656" r:id="rId8"/>
    <p:sldLayoutId id="2147483664" r:id="rId9"/>
    <p:sldLayoutId id="214748367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E1E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E1E8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1E8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E1E8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E1E8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E1E8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" t="820" r="820" b="820"/>
          <a:stretch/>
        </p:blipFill>
        <p:spPr>
          <a:xfrm>
            <a:off x="539700" y="4067175"/>
            <a:ext cx="2159999" cy="2160000"/>
          </a:xfrm>
          <a:prstGeom prst="ellipse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Welkom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4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60382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FFFF"/>
                </a:solidFill>
              </a:rPr>
              <a:t>KICK-OFF</a:t>
            </a:r>
            <a:br>
              <a:rPr lang="nl-NL" dirty="0">
                <a:solidFill>
                  <a:srgbClr val="FFFFFF"/>
                </a:solidFill>
              </a:rPr>
            </a:br>
            <a:r>
              <a:rPr lang="nl-NL" sz="4800" dirty="0">
                <a:solidFill>
                  <a:srgbClr val="FFB55D"/>
                </a:solidFill>
              </a:rPr>
              <a:t>Het </a:t>
            </a:r>
            <a:r>
              <a:rPr lang="nl-NL" sz="4800" i="1" dirty="0">
                <a:solidFill>
                  <a:srgbClr val="FFB55D"/>
                </a:solidFill>
              </a:rPr>
              <a:t>EigenBaas</a:t>
            </a:r>
            <a:r>
              <a:rPr lang="nl-NL" sz="4800" dirty="0">
                <a:solidFill>
                  <a:srgbClr val="FFB55D"/>
                </a:solidFill>
              </a:rPr>
              <a:t> Onderwijsprogramma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4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00137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"/>
          <p:cNvSpPr/>
          <p:nvPr/>
        </p:nvSpPr>
        <p:spPr>
          <a:xfrm>
            <a:off x="0" y="1"/>
            <a:ext cx="2032000" cy="6858000"/>
          </a:xfrm>
          <a:prstGeom prst="rect">
            <a:avLst/>
          </a:prstGeom>
          <a:solidFill>
            <a:srgbClr val="6E1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Rectangle 38"/>
          <p:cNvSpPr/>
          <p:nvPr/>
        </p:nvSpPr>
        <p:spPr>
          <a:xfrm>
            <a:off x="2032000" y="1"/>
            <a:ext cx="2032000" cy="6858000"/>
          </a:xfrm>
          <a:prstGeom prst="rect">
            <a:avLst/>
          </a:prstGeom>
          <a:solidFill>
            <a:srgbClr val="F0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4" name="Rectangle 40"/>
          <p:cNvSpPr/>
          <p:nvPr/>
        </p:nvSpPr>
        <p:spPr>
          <a:xfrm>
            <a:off x="4064000" y="1"/>
            <a:ext cx="2032000" cy="6858000"/>
          </a:xfrm>
          <a:prstGeom prst="rect">
            <a:avLst/>
          </a:prstGeom>
          <a:solidFill>
            <a:srgbClr val="232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5" name="Rectangle 41"/>
          <p:cNvSpPr/>
          <p:nvPr/>
        </p:nvSpPr>
        <p:spPr>
          <a:xfrm>
            <a:off x="6096000" y="1"/>
            <a:ext cx="2032000" cy="6858000"/>
          </a:xfrm>
          <a:prstGeom prst="rect">
            <a:avLst/>
          </a:prstGeom>
          <a:solidFill>
            <a:srgbClr val="E6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6" name="Rectangle 42"/>
          <p:cNvSpPr/>
          <p:nvPr/>
        </p:nvSpPr>
        <p:spPr>
          <a:xfrm>
            <a:off x="8128000" y="1"/>
            <a:ext cx="4064000" cy="6858000"/>
          </a:xfrm>
          <a:prstGeom prst="rect">
            <a:avLst/>
          </a:prstGeom>
          <a:gradFill>
            <a:gsLst>
              <a:gs pos="0">
                <a:srgbClr val="00BEF0"/>
              </a:gs>
              <a:gs pos="75000">
                <a:srgbClr val="0676C2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47" name="Straight Connector 10"/>
          <p:cNvCxnSpPr/>
          <p:nvPr/>
        </p:nvCxnSpPr>
        <p:spPr>
          <a:xfrm>
            <a:off x="0" y="4002837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31"/>
          <p:cNvGrpSpPr/>
          <p:nvPr/>
        </p:nvGrpSpPr>
        <p:grpSpPr>
          <a:xfrm>
            <a:off x="934244" y="3921081"/>
            <a:ext cx="163512" cy="163512"/>
            <a:chOff x="874729" y="3479006"/>
            <a:chExt cx="282542" cy="282542"/>
          </a:xfrm>
        </p:grpSpPr>
        <p:sp>
          <p:nvSpPr>
            <p:cNvPr id="49" name="Oval 11"/>
            <p:cNvSpPr/>
            <p:nvPr/>
          </p:nvSpPr>
          <p:spPr>
            <a:xfrm>
              <a:off x="874729" y="3479006"/>
              <a:ext cx="282542" cy="282542"/>
            </a:xfrm>
            <a:prstGeom prst="ellipse">
              <a:avLst/>
            </a:prstGeom>
            <a:solidFill>
              <a:srgbClr val="6E1E8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0" name="Oval 63"/>
            <p:cNvSpPr/>
            <p:nvPr/>
          </p:nvSpPr>
          <p:spPr>
            <a:xfrm>
              <a:off x="931862" y="3536139"/>
              <a:ext cx="168276" cy="16827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67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51" name="Group 64"/>
          <p:cNvGrpSpPr/>
          <p:nvPr/>
        </p:nvGrpSpPr>
        <p:grpSpPr>
          <a:xfrm>
            <a:off x="2966244" y="3921081"/>
            <a:ext cx="163512" cy="163512"/>
            <a:chOff x="874729" y="3479006"/>
            <a:chExt cx="282542" cy="282542"/>
          </a:xfrm>
        </p:grpSpPr>
        <p:sp>
          <p:nvSpPr>
            <p:cNvPr id="52" name="Oval 65"/>
            <p:cNvSpPr/>
            <p:nvPr/>
          </p:nvSpPr>
          <p:spPr>
            <a:xfrm>
              <a:off x="874729" y="3479006"/>
              <a:ext cx="282542" cy="282542"/>
            </a:xfrm>
            <a:prstGeom prst="ellipse">
              <a:avLst/>
            </a:prstGeom>
            <a:solidFill>
              <a:srgbClr val="F082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3" name="Oval 66"/>
            <p:cNvSpPr/>
            <p:nvPr/>
          </p:nvSpPr>
          <p:spPr>
            <a:xfrm>
              <a:off x="931862" y="3536139"/>
              <a:ext cx="168276" cy="16827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67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54" name="Group 67"/>
          <p:cNvGrpSpPr/>
          <p:nvPr/>
        </p:nvGrpSpPr>
        <p:grpSpPr>
          <a:xfrm>
            <a:off x="5004464" y="3921081"/>
            <a:ext cx="163512" cy="163512"/>
            <a:chOff x="874729" y="3479006"/>
            <a:chExt cx="282542" cy="282542"/>
          </a:xfrm>
        </p:grpSpPr>
        <p:sp>
          <p:nvSpPr>
            <p:cNvPr id="55" name="Oval 68"/>
            <p:cNvSpPr/>
            <p:nvPr/>
          </p:nvSpPr>
          <p:spPr>
            <a:xfrm>
              <a:off x="874729" y="3479006"/>
              <a:ext cx="282542" cy="282542"/>
            </a:xfrm>
            <a:prstGeom prst="ellipse">
              <a:avLst/>
            </a:prstGeom>
            <a:solidFill>
              <a:srgbClr val="17194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6" name="Oval 69"/>
            <p:cNvSpPr/>
            <p:nvPr/>
          </p:nvSpPr>
          <p:spPr>
            <a:xfrm>
              <a:off x="931862" y="3536139"/>
              <a:ext cx="168276" cy="16827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67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57" name="Group 70"/>
          <p:cNvGrpSpPr/>
          <p:nvPr/>
        </p:nvGrpSpPr>
        <p:grpSpPr>
          <a:xfrm>
            <a:off x="7030244" y="3921081"/>
            <a:ext cx="163512" cy="163512"/>
            <a:chOff x="874729" y="3479006"/>
            <a:chExt cx="282542" cy="282542"/>
          </a:xfrm>
        </p:grpSpPr>
        <p:sp>
          <p:nvSpPr>
            <p:cNvPr id="58" name="Oval 71"/>
            <p:cNvSpPr/>
            <p:nvPr/>
          </p:nvSpPr>
          <p:spPr>
            <a:xfrm>
              <a:off x="874729" y="3479006"/>
              <a:ext cx="282542" cy="282542"/>
            </a:xfrm>
            <a:prstGeom prst="ellipse">
              <a:avLst/>
            </a:prstGeom>
            <a:solidFill>
              <a:srgbClr val="E6006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9" name="Oval 72"/>
            <p:cNvSpPr/>
            <p:nvPr/>
          </p:nvSpPr>
          <p:spPr>
            <a:xfrm>
              <a:off x="931862" y="3536139"/>
              <a:ext cx="168276" cy="16827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67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60" name="Group 73"/>
          <p:cNvGrpSpPr/>
          <p:nvPr/>
        </p:nvGrpSpPr>
        <p:grpSpPr>
          <a:xfrm>
            <a:off x="9062244" y="3921081"/>
            <a:ext cx="163512" cy="163512"/>
            <a:chOff x="874729" y="3479006"/>
            <a:chExt cx="282542" cy="282542"/>
          </a:xfrm>
        </p:grpSpPr>
        <p:sp>
          <p:nvSpPr>
            <p:cNvPr id="61" name="Oval 74"/>
            <p:cNvSpPr/>
            <p:nvPr/>
          </p:nvSpPr>
          <p:spPr>
            <a:xfrm>
              <a:off x="874729" y="3479006"/>
              <a:ext cx="282542" cy="282542"/>
            </a:xfrm>
            <a:prstGeom prst="ellipse">
              <a:avLst/>
            </a:prstGeom>
            <a:solidFill>
              <a:srgbClr val="00BEF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2" name="Oval 75"/>
            <p:cNvSpPr/>
            <p:nvPr/>
          </p:nvSpPr>
          <p:spPr>
            <a:xfrm>
              <a:off x="931862" y="3536139"/>
              <a:ext cx="168276" cy="16827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676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63" name="Text Placeholder 32"/>
          <p:cNvSpPr txBox="1">
            <a:spLocks/>
          </p:cNvSpPr>
          <p:nvPr/>
        </p:nvSpPr>
        <p:spPr>
          <a:xfrm>
            <a:off x="305264" y="1238373"/>
            <a:ext cx="1423888" cy="306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300" b="1" dirty="0">
                <a:solidFill>
                  <a:schemeClr val="bg1"/>
                </a:solidFill>
                <a:latin typeface="+mj-lt"/>
              </a:rPr>
              <a:t>kick-off</a:t>
            </a:r>
          </a:p>
        </p:txBody>
      </p:sp>
      <p:sp>
        <p:nvSpPr>
          <p:cNvPr id="64" name="Text Placeholder 32"/>
          <p:cNvSpPr txBox="1">
            <a:spLocks/>
          </p:cNvSpPr>
          <p:nvPr/>
        </p:nvSpPr>
        <p:spPr>
          <a:xfrm>
            <a:off x="2144751" y="1238373"/>
            <a:ext cx="1782891" cy="306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300" b="1" dirty="0">
                <a:solidFill>
                  <a:schemeClr val="bg1"/>
                </a:solidFill>
                <a:latin typeface="+mj-lt"/>
              </a:rPr>
              <a:t>e-learning</a:t>
            </a:r>
          </a:p>
        </p:txBody>
      </p:sp>
      <p:sp>
        <p:nvSpPr>
          <p:cNvPr id="65" name="Text Placeholder 32"/>
          <p:cNvSpPr txBox="1">
            <a:spLocks/>
          </p:cNvSpPr>
          <p:nvPr/>
        </p:nvSpPr>
        <p:spPr>
          <a:xfrm>
            <a:off x="4369264" y="1238373"/>
            <a:ext cx="1423888" cy="306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300" b="1" dirty="0" err="1">
                <a:solidFill>
                  <a:schemeClr val="bg1"/>
                </a:solidFill>
                <a:latin typeface="+mj-lt"/>
              </a:rPr>
              <a:t>gastles</a:t>
            </a:r>
            <a:endParaRPr lang="en-US" sz="23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6" name="Text Placeholder 32"/>
          <p:cNvSpPr txBox="1">
            <a:spLocks/>
          </p:cNvSpPr>
          <p:nvPr/>
        </p:nvSpPr>
        <p:spPr>
          <a:xfrm>
            <a:off x="6401264" y="1238373"/>
            <a:ext cx="1423888" cy="306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300" b="1" dirty="0">
                <a:solidFill>
                  <a:schemeClr val="bg1"/>
                </a:solidFill>
                <a:latin typeface="+mj-lt"/>
              </a:rPr>
              <a:t>pitch</a:t>
            </a:r>
          </a:p>
        </p:txBody>
      </p:sp>
      <p:sp>
        <p:nvSpPr>
          <p:cNvPr id="67" name="Text Placeholder 32"/>
          <p:cNvSpPr txBox="1">
            <a:spLocks/>
          </p:cNvSpPr>
          <p:nvPr/>
        </p:nvSpPr>
        <p:spPr>
          <a:xfrm>
            <a:off x="8240751" y="1238373"/>
            <a:ext cx="1784195" cy="306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300" b="1" dirty="0" err="1">
                <a:solidFill>
                  <a:schemeClr val="bg1"/>
                </a:solidFill>
                <a:latin typeface="+mj-lt"/>
              </a:rPr>
              <a:t>certificaat</a:t>
            </a:r>
            <a:endParaRPr lang="en-US" sz="23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8" name="TextBox 103"/>
          <p:cNvSpPr txBox="1"/>
          <p:nvPr/>
        </p:nvSpPr>
        <p:spPr>
          <a:xfrm>
            <a:off x="-2676" y="4499805"/>
            <a:ext cx="2034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stap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100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cs typeface="Roboto black"/>
              </a:rPr>
              <a:t>01</a:t>
            </a:r>
            <a:endParaRPr lang="en-AU" sz="10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j-lt"/>
              <a:cs typeface="Roboto black"/>
            </a:endParaRPr>
          </a:p>
        </p:txBody>
      </p:sp>
      <p:sp>
        <p:nvSpPr>
          <p:cNvPr id="69" name="TextBox 105"/>
          <p:cNvSpPr txBox="1"/>
          <p:nvPr/>
        </p:nvSpPr>
        <p:spPr>
          <a:xfrm>
            <a:off x="2030662" y="4499805"/>
            <a:ext cx="2034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stap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100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cs typeface="Roboto black"/>
              </a:rPr>
              <a:t>02</a:t>
            </a:r>
            <a:endParaRPr lang="en-AU" sz="10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j-lt"/>
              <a:cs typeface="Roboto black"/>
            </a:endParaRPr>
          </a:p>
        </p:txBody>
      </p:sp>
      <p:sp>
        <p:nvSpPr>
          <p:cNvPr id="70" name="TextBox 106"/>
          <p:cNvSpPr txBox="1"/>
          <p:nvPr/>
        </p:nvSpPr>
        <p:spPr>
          <a:xfrm>
            <a:off x="4062662" y="4499805"/>
            <a:ext cx="2034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stap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100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cs typeface="Roboto black"/>
              </a:rPr>
              <a:t>03</a:t>
            </a:r>
            <a:endParaRPr lang="en-AU" sz="10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j-lt"/>
              <a:cs typeface="Roboto black"/>
            </a:endParaRPr>
          </a:p>
        </p:txBody>
      </p:sp>
      <p:sp>
        <p:nvSpPr>
          <p:cNvPr id="71" name="TextBox 107"/>
          <p:cNvSpPr txBox="1"/>
          <p:nvPr/>
        </p:nvSpPr>
        <p:spPr>
          <a:xfrm>
            <a:off x="6096000" y="4499805"/>
            <a:ext cx="2034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stap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100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cs typeface="Roboto black"/>
              </a:rPr>
              <a:t>04</a:t>
            </a:r>
            <a:endParaRPr lang="en-AU" sz="10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j-lt"/>
              <a:cs typeface="Roboto black"/>
            </a:endParaRPr>
          </a:p>
        </p:txBody>
      </p:sp>
      <p:sp>
        <p:nvSpPr>
          <p:cNvPr id="72" name="TextBox 108"/>
          <p:cNvSpPr txBox="1"/>
          <p:nvPr/>
        </p:nvSpPr>
        <p:spPr>
          <a:xfrm>
            <a:off x="8125324" y="4499805"/>
            <a:ext cx="2034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stap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100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cs typeface="Roboto black"/>
              </a:rPr>
              <a:t>05</a:t>
            </a:r>
            <a:endParaRPr lang="en-AU" sz="10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j-lt"/>
              <a:cs typeface="Roboto black"/>
            </a:endParaRPr>
          </a:p>
        </p:txBody>
      </p:sp>
      <p:pic>
        <p:nvPicPr>
          <p:cNvPr id="73" name="Afbeelding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99" y="1595462"/>
            <a:ext cx="3408550" cy="2045130"/>
          </a:xfrm>
          <a:prstGeom prst="rect">
            <a:avLst/>
          </a:prstGeom>
        </p:spPr>
      </p:pic>
      <p:pic>
        <p:nvPicPr>
          <p:cNvPr id="74" name="Afbeelding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017" y="1670120"/>
            <a:ext cx="3347841" cy="2008704"/>
          </a:xfrm>
          <a:prstGeom prst="rect">
            <a:avLst/>
          </a:prstGeom>
        </p:spPr>
      </p:pic>
      <p:pic>
        <p:nvPicPr>
          <p:cNvPr id="75" name="Afbeelding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17" y="1633995"/>
            <a:ext cx="3369478" cy="2021686"/>
          </a:xfrm>
          <a:prstGeom prst="rect">
            <a:avLst/>
          </a:prstGeom>
        </p:spPr>
      </p:pic>
      <p:pic>
        <p:nvPicPr>
          <p:cNvPr id="76" name="Afbeelding 7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549" y="1577466"/>
            <a:ext cx="3468539" cy="2081123"/>
          </a:xfrm>
          <a:prstGeom prst="rect">
            <a:avLst/>
          </a:prstGeom>
        </p:spPr>
      </p:pic>
      <p:pic>
        <p:nvPicPr>
          <p:cNvPr id="77" name="Afbeelding 7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64" y="1944751"/>
            <a:ext cx="2244255" cy="1346553"/>
          </a:xfrm>
          <a:prstGeom prst="rect">
            <a:avLst/>
          </a:prstGeom>
        </p:spPr>
      </p:pic>
      <p:grpSp>
        <p:nvGrpSpPr>
          <p:cNvPr id="78" name="Groep 77"/>
          <p:cNvGrpSpPr/>
          <p:nvPr/>
        </p:nvGrpSpPr>
        <p:grpSpPr>
          <a:xfrm>
            <a:off x="7443562" y="-232130"/>
            <a:ext cx="8022428" cy="7153148"/>
            <a:chOff x="3960706" y="18711"/>
            <a:chExt cx="8022428" cy="7153148"/>
          </a:xfrm>
        </p:grpSpPr>
        <p:pic>
          <p:nvPicPr>
            <p:cNvPr id="79" name="Afbeelding 7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706" y="18711"/>
              <a:ext cx="5054777" cy="7153148"/>
            </a:xfrm>
            <a:prstGeom prst="rect">
              <a:avLst/>
            </a:prstGeom>
          </p:spPr>
        </p:pic>
        <p:pic>
          <p:nvPicPr>
            <p:cNvPr id="80" name="Afbeelding 7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4672" y="5381163"/>
              <a:ext cx="1058462" cy="1058462"/>
            </a:xfrm>
            <a:prstGeom prst="rect">
              <a:avLst/>
            </a:prstGeom>
          </p:spPr>
        </p:pic>
        <p:pic>
          <p:nvPicPr>
            <p:cNvPr id="81" name="Afbeelding 8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17" t="3932" b="-2"/>
            <a:stretch/>
          </p:blipFill>
          <p:spPr>
            <a:xfrm>
              <a:off x="11507858" y="6287911"/>
              <a:ext cx="430586" cy="420619"/>
            </a:xfrm>
            <a:prstGeom prst="rect">
              <a:avLst/>
            </a:prstGeom>
          </p:spPr>
        </p:pic>
      </p:grpSp>
      <p:pic>
        <p:nvPicPr>
          <p:cNvPr id="3" name="Picture 2" descr="Schermafbeelding 2018-03-27 om 14.39.19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6" y="0"/>
            <a:ext cx="12192000" cy="683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Macbook_mockup_e-learning_front-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68" y="0"/>
            <a:ext cx="11411063" cy="6858000"/>
          </a:xfrm>
          <a:prstGeom prst="rect">
            <a:avLst/>
          </a:prstGeom>
        </p:spPr>
      </p:pic>
      <p:pic>
        <p:nvPicPr>
          <p:cNvPr id="3" name="Tijdelijke aanduiding voor afbeelding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r="-595"/>
          <a:stretch>
            <a:fillRect/>
          </a:stretch>
        </p:blipFill>
        <p:spPr>
          <a:xfrm>
            <a:off x="1923993" y="677564"/>
            <a:ext cx="8309715" cy="5169921"/>
          </a:xfrm>
        </p:spPr>
      </p:pic>
    </p:spTree>
    <p:extLst>
      <p:ext uri="{BB962C8B-B14F-4D97-AF65-F5344CB8AC3E}">
        <p14:creationId xmlns:p14="http://schemas.microsoft.com/office/powerpoint/2010/main" val="6182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Macbook_mockup_e-learning_front-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68" y="0"/>
            <a:ext cx="11411063" cy="6858000"/>
          </a:xfrm>
          <a:prstGeom prst="rect">
            <a:avLst/>
          </a:prstGeom>
        </p:spPr>
      </p:pic>
      <p:pic>
        <p:nvPicPr>
          <p:cNvPr id="3" name="Tijdelijke aanduiding voor afbeelding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" r="-247"/>
          <a:stretch>
            <a:fillRect/>
          </a:stretch>
        </p:blipFill>
        <p:spPr>
          <a:xfrm>
            <a:off x="1900804" y="652643"/>
            <a:ext cx="8302550" cy="5222403"/>
          </a:xfrm>
        </p:spPr>
      </p:pic>
    </p:spTree>
    <p:extLst>
      <p:ext uri="{BB962C8B-B14F-4D97-AF65-F5344CB8AC3E}">
        <p14:creationId xmlns:p14="http://schemas.microsoft.com/office/powerpoint/2010/main" val="2759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Macbook_mockup_e-learning_front-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68" y="0"/>
            <a:ext cx="11411063" cy="6858000"/>
          </a:xfrm>
          <a:prstGeom prst="rect">
            <a:avLst/>
          </a:prstGeom>
        </p:spPr>
      </p:pic>
      <p:pic>
        <p:nvPicPr>
          <p:cNvPr id="3" name="Tijdelijke aanduiding voor afbeelding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" r="-334"/>
          <a:stretch>
            <a:fillRect/>
          </a:stretch>
        </p:blipFill>
        <p:spPr>
          <a:xfrm>
            <a:off x="1914514" y="665481"/>
            <a:ext cx="8360487" cy="5111066"/>
          </a:xfrm>
        </p:spPr>
      </p:pic>
    </p:spTree>
    <p:extLst>
      <p:ext uri="{BB962C8B-B14F-4D97-AF65-F5344CB8AC3E}">
        <p14:creationId xmlns:p14="http://schemas.microsoft.com/office/powerpoint/2010/main" val="404074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Macbook_mockup_e-learning_front-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68" y="0"/>
            <a:ext cx="11411063" cy="6858000"/>
          </a:xfrm>
          <a:prstGeom prst="rect">
            <a:avLst/>
          </a:prstGeom>
        </p:spPr>
      </p:pic>
      <p:pic>
        <p:nvPicPr>
          <p:cNvPr id="3" name="Tijdelijke aanduiding voor afbeelding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" r="-160"/>
          <a:stretch>
            <a:fillRect/>
          </a:stretch>
        </p:blipFill>
        <p:spPr>
          <a:xfrm>
            <a:off x="1960207" y="663409"/>
            <a:ext cx="8286362" cy="5136689"/>
          </a:xfrm>
        </p:spPr>
      </p:pic>
    </p:spTree>
    <p:extLst>
      <p:ext uri="{BB962C8B-B14F-4D97-AF65-F5344CB8AC3E}">
        <p14:creationId xmlns:p14="http://schemas.microsoft.com/office/powerpoint/2010/main" val="368128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8700" y="102534"/>
            <a:ext cx="10515600" cy="285273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Downloads</a:t>
            </a:r>
            <a:endParaRPr lang="nl-NL" i="1" dirty="0">
              <a:solidFill>
                <a:schemeClr val="bg1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4" name="TextBox 3"/>
          <p:cNvSpPr txBox="1"/>
          <p:nvPr/>
        </p:nvSpPr>
        <p:spPr>
          <a:xfrm>
            <a:off x="2563899" y="2480202"/>
            <a:ext cx="78354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 hoofdstuk 10 heb je alle opdrachten doorlopen en kun je de volgende documenten downloaden:</a:t>
            </a:r>
          </a:p>
          <a:p>
            <a:endParaRPr lang="en-US" sz="2800" dirty="0"/>
          </a:p>
          <a:p>
            <a:pPr marL="457200" indent="-457200">
              <a:buFont typeface="Wingdings" charset="2"/>
              <a:buChar char="ü"/>
            </a:pPr>
            <a:r>
              <a:rPr lang="en-US" sz="2800" dirty="0"/>
              <a:t>Ondernemingsplan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dirty="0"/>
              <a:t>Financieel plan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dirty="0"/>
              <a:t>Marketing-/verkoopplan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dirty="0"/>
              <a:t>Business Model Canvas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dirty="0"/>
              <a:t>Werkboek met oefenopdrachten</a:t>
            </a:r>
          </a:p>
        </p:txBody>
      </p:sp>
    </p:spTree>
    <p:extLst>
      <p:ext uri="{BB962C8B-B14F-4D97-AF65-F5344CB8AC3E}">
        <p14:creationId xmlns:p14="http://schemas.microsoft.com/office/powerpoint/2010/main" val="337564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FFFF"/>
                </a:solidFill>
              </a:rPr>
              <a:t/>
            </a:r>
            <a:br>
              <a:rPr lang="nl-NL" dirty="0">
                <a:solidFill>
                  <a:srgbClr val="FFFFFF"/>
                </a:solidFill>
              </a:rPr>
            </a:br>
            <a:r>
              <a:rPr lang="nl-N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HEEL VEEL SUCCES!</a:t>
            </a:r>
            <a:endParaRPr lang="nl-NL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4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  </a:t>
              </a:r>
            </a:p>
          </p:txBody>
        </p:sp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15802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angepast ontwerp">
  <a:themeElements>
    <a:clrScheme name="Aangepast 2">
      <a:dk1>
        <a:srgbClr val="FFFFFF"/>
      </a:dk1>
      <a:lt1>
        <a:srgbClr val="FFFFFF"/>
      </a:lt1>
      <a:dk2>
        <a:srgbClr val="D6DCE4"/>
      </a:dk2>
      <a:lt2>
        <a:srgbClr val="E7E6E6"/>
      </a:lt2>
      <a:accent1>
        <a:srgbClr val="F08200"/>
      </a:accent1>
      <a:accent2>
        <a:srgbClr val="6E1EA0"/>
      </a:accent2>
      <a:accent3>
        <a:srgbClr val="2D3787"/>
      </a:accent3>
      <a:accent4>
        <a:srgbClr val="501450"/>
      </a:accent4>
      <a:accent5>
        <a:srgbClr val="00BEF0"/>
      </a:accent5>
      <a:accent6>
        <a:srgbClr val="E60064"/>
      </a:accent6>
      <a:hlink>
        <a:srgbClr val="FAAA00"/>
      </a:hlink>
      <a:folHlink>
        <a:srgbClr val="FAAA0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765EF4-60BD-422F-BD62-1A1540F36708}">
  <ds:schemaRefs>
    <ds:schemaRef ds:uri="http://schemas.microsoft.com/office/2006/documentManagement/types"/>
    <ds:schemaRef ds:uri="http://purl.org/dc/dcmitype/"/>
    <ds:schemaRef ds:uri="47a28104-336f-447d-946e-e305ac2bcd47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34354c1b-6b8c-435b-ad50-990538c19557"/>
  </ds:schemaRefs>
</ds:datastoreItem>
</file>

<file path=customXml/itemProps2.xml><?xml version="1.0" encoding="utf-8"?>
<ds:datastoreItem xmlns:ds="http://schemas.openxmlformats.org/officeDocument/2006/customXml" ds:itemID="{B0E42830-3244-42A4-B7CB-64DF9DB589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723311-0427-44B6-B8AA-CBF7EC9994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12420</TotalTime>
  <Words>50</Words>
  <Application>Microsoft Office PowerPoint</Application>
  <PresentationFormat>Breedbeeld</PresentationFormat>
  <Paragraphs>25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Roboto black</vt:lpstr>
      <vt:lpstr>Wingdings</vt:lpstr>
      <vt:lpstr>Aangepast ontwerp</vt:lpstr>
      <vt:lpstr>Welkom</vt:lpstr>
      <vt:lpstr>KICK-OFF Het EigenBaas Onderwijsprogramma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Downloads</vt:lpstr>
      <vt:lpstr> HEEL VEEL SUCCES!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Mark Abbes</dc:creator>
  <cp:lastModifiedBy>Thomas Noordeloos</cp:lastModifiedBy>
  <cp:revision>444</cp:revision>
  <dcterms:created xsi:type="dcterms:W3CDTF">2018-04-04T09:41:36Z</dcterms:created>
  <dcterms:modified xsi:type="dcterms:W3CDTF">2019-11-12T16:08:10Z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